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_rels/notesSlide7.xml.rels" ContentType="application/vnd.openxmlformats-package.relationships+xml"/>
  <Override PartName="/ppt/notesSlides/_rels/notesSlide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9.png" ContentType="image/pn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png" ContentType="image/pn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r-ME" sz="4400" spc="-1" strike="noStrike">
                <a:latin typeface="Arial"/>
              </a:rPr>
              <a:t>Click to move the slide</a:t>
            </a:r>
            <a:endParaRPr b="0" lang="sr-ME" sz="44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r-ME" sz="2000" spc="-1" strike="noStrike">
                <a:latin typeface="Arial"/>
              </a:rPr>
              <a:t>Click to edit the notes format</a:t>
            </a:r>
            <a:endParaRPr b="0" lang="sr-ME" sz="20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r-ME" sz="1400" spc="-1" strike="noStrike">
                <a:latin typeface="Times New Roman"/>
              </a:rPr>
              <a:t>&lt;header&gt;</a:t>
            </a:r>
            <a:endParaRPr b="0" lang="sr-ME" sz="1400" spc="-1" strike="noStrike">
              <a:latin typeface="Times New Roman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sr-ME" sz="1400" spc="-1" strike="noStrike">
                <a:latin typeface="Times New Roman"/>
              </a:rPr>
              <a:t>&lt;date/time&gt;</a:t>
            </a:r>
            <a:endParaRPr b="0" lang="sr-ME" sz="1400" spc="-1" strike="noStrike">
              <a:latin typeface="Times New Roman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sr-ME" sz="1400" spc="-1" strike="noStrike">
                <a:latin typeface="Times New Roman"/>
              </a:rPr>
              <a:t>&lt;footer&gt;</a:t>
            </a:r>
            <a:endParaRPr b="0" lang="sr-ME" sz="1400" spc="-1" strike="noStrike">
              <a:latin typeface="Times New Roman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0C3D9EF-C1A4-4C6F-9BB5-E631F666D316}" type="slidenum">
              <a:rPr b="0" lang="sr-ME" sz="1400" spc="-1" strike="noStrike">
                <a:latin typeface="Times New Roman"/>
              </a:rPr>
              <a:t>&lt;number&gt;</a:t>
            </a:fld>
            <a:endParaRPr b="0" lang="sr-M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920">
              <a:lnSpc>
                <a:spcPct val="100000"/>
              </a:lnSpc>
            </a:pPr>
            <a:r>
              <a:rPr b="0" lang="sr-ME" sz="1200" spc="-1" strike="noStrike">
                <a:solidFill>
                  <a:srgbClr val="000000"/>
                </a:solidFill>
                <a:latin typeface="+mn-lt"/>
                <a:ea typeface="+mn-ea"/>
              </a:rPr>
              <a:t>"Svaki učesnik grupe ima zadatak da formira "Moj tanjir" i demostrira svoj zdrav obrok. Učesnici se osposobljavaju da sami sebi pripreme zdrav obrok uz primenu koncepta ishrane "Moj tanjir".</a:t>
            </a:r>
            <a:endParaRPr b="0" lang="sr-ME" sz="1200" spc="-1" strike="noStrike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E09B428-9C94-4751-ACC6-073C7FDF2588}" type="slidenum">
              <a:rPr b="0" lang="sr-M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sr-ME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sr-ME" sz="2000" spc="-1" strike="noStrike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9B1849B-BCE7-43F2-B6C5-1F3C9EC503F6}" type="slidenum">
              <a:rPr b="0" lang="sr-M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sr-ME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2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r-ME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M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-565920" y="0"/>
            <a:ext cx="10454760" cy="7113960"/>
            <a:chOff x="-565920" y="0"/>
            <a:chExt cx="10454760" cy="7113960"/>
          </a:xfrm>
        </p:grpSpPr>
        <p:grpSp>
          <p:nvGrpSpPr>
            <p:cNvPr id="1" name="Group 2"/>
            <p:cNvGrpSpPr/>
            <p:nvPr/>
          </p:nvGrpSpPr>
          <p:grpSpPr>
            <a:xfrm>
              <a:off x="77760" y="0"/>
              <a:ext cx="9144000" cy="6858000"/>
              <a:chOff x="77760" y="0"/>
              <a:chExt cx="9144000" cy="6858000"/>
            </a:xfrm>
          </p:grpSpPr>
          <p:grpSp>
            <p:nvGrpSpPr>
              <p:cNvPr id="2" name="Group 3"/>
              <p:cNvGrpSpPr/>
              <p:nvPr/>
            </p:nvGrpSpPr>
            <p:grpSpPr>
              <a:xfrm>
                <a:off x="77760" y="0"/>
                <a:ext cx="2512800" cy="6856200"/>
                <a:chOff x="77760" y="0"/>
                <a:chExt cx="2512800" cy="6856200"/>
              </a:xfrm>
            </p:grpSpPr>
            <p:sp>
              <p:nvSpPr>
                <p:cNvPr id="3" name="CustomShape 4"/>
                <p:cNvSpPr/>
                <p:nvPr/>
              </p:nvSpPr>
              <p:spPr>
                <a:xfrm>
                  <a:off x="992160" y="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4" name="CustomShape 5"/>
                <p:cNvSpPr/>
                <p:nvPr/>
              </p:nvSpPr>
              <p:spPr>
                <a:xfrm>
                  <a:off x="77760" y="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" name="CustomShape 6"/>
                <p:cNvSpPr/>
                <p:nvPr/>
              </p:nvSpPr>
              <p:spPr>
                <a:xfrm>
                  <a:off x="306360" y="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6" name="Group 7"/>
              <p:cNvGrpSpPr/>
              <p:nvPr/>
            </p:nvGrpSpPr>
            <p:grpSpPr>
              <a:xfrm>
                <a:off x="500400" y="0"/>
                <a:ext cx="2512800" cy="6856200"/>
                <a:chOff x="500400" y="0"/>
                <a:chExt cx="2512800" cy="6856200"/>
              </a:xfrm>
            </p:grpSpPr>
            <p:sp>
              <p:nvSpPr>
                <p:cNvPr id="7" name="CustomShape 8"/>
                <p:cNvSpPr/>
                <p:nvPr/>
              </p:nvSpPr>
              <p:spPr>
                <a:xfrm>
                  <a:off x="1414800" y="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8" name="CustomShape 9"/>
                <p:cNvSpPr/>
                <p:nvPr/>
              </p:nvSpPr>
              <p:spPr>
                <a:xfrm>
                  <a:off x="500400" y="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9" name="CustomShape 10"/>
                <p:cNvSpPr/>
                <p:nvPr/>
              </p:nvSpPr>
              <p:spPr>
                <a:xfrm>
                  <a:off x="729000" y="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10" name="Group 11"/>
              <p:cNvGrpSpPr/>
              <p:nvPr/>
            </p:nvGrpSpPr>
            <p:grpSpPr>
              <a:xfrm>
                <a:off x="6708960" y="1800"/>
                <a:ext cx="2512800" cy="6856200"/>
                <a:chOff x="6708960" y="1800"/>
                <a:chExt cx="2512800" cy="6856200"/>
              </a:xfrm>
            </p:grpSpPr>
            <p:sp>
              <p:nvSpPr>
                <p:cNvPr id="11" name="CustomShape 12"/>
                <p:cNvSpPr/>
                <p:nvPr/>
              </p:nvSpPr>
              <p:spPr>
                <a:xfrm rot="10800000">
                  <a:off x="6708960" y="180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2" name="CustomShape 13"/>
                <p:cNvSpPr/>
                <p:nvPr/>
              </p:nvSpPr>
              <p:spPr>
                <a:xfrm rot="10800000">
                  <a:off x="8766360" y="180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3" name="CustomShape 14"/>
                <p:cNvSpPr/>
                <p:nvPr/>
              </p:nvSpPr>
              <p:spPr>
                <a:xfrm rot="10800000">
                  <a:off x="8232840" y="180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14" name="CustomShape 15"/>
              <p:cNvSpPr/>
              <p:nvPr/>
            </p:nvSpPr>
            <p:spPr>
              <a:xfrm>
                <a:off x="3887640" y="0"/>
                <a:ext cx="281772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" name="CustomShape 16"/>
              <p:cNvSpPr/>
              <p:nvPr/>
            </p:nvSpPr>
            <p:spPr>
              <a:xfrm>
                <a:off x="2973240" y="0"/>
                <a:ext cx="45540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" name="CustomShape 17"/>
              <p:cNvSpPr/>
              <p:nvPr/>
            </p:nvSpPr>
            <p:spPr>
              <a:xfrm>
                <a:off x="3201840" y="0"/>
                <a:ext cx="76032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7" name="CustomShape 18"/>
            <p:cNvSpPr/>
            <p:nvPr/>
          </p:nvSpPr>
          <p:spPr>
            <a:xfrm>
              <a:off x="65880" y="5034960"/>
              <a:ext cx="9142200" cy="1173960"/>
            </a:xfrm>
            <a:custGeom>
              <a:avLst/>
              <a:gdLst/>
              <a:ahLst/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65880" y="3467520"/>
              <a:ext cx="9142200" cy="888840"/>
            </a:xfrm>
            <a:custGeom>
              <a:avLst/>
              <a:gdLst/>
              <a:ahLst/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54000" y="5640840"/>
              <a:ext cx="3002760" cy="1209600"/>
            </a:xfrm>
            <a:custGeom>
              <a:avLst/>
              <a:gdLst/>
              <a:ahLst/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65880" y="5284440"/>
              <a:ext cx="9142200" cy="1476720"/>
            </a:xfrm>
            <a:custGeom>
              <a:avLst/>
              <a:gdLst/>
              <a:ahLst/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2215080" y="5132160"/>
              <a:ext cx="6980760" cy="1718280"/>
            </a:xfrm>
            <a:custGeom>
              <a:avLst/>
              <a:gdLst/>
              <a:ahLst/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 rot="1800000">
              <a:off x="3073320" y="28580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 rot="1800000">
              <a:off x="3797280" y="41248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 rot="1800000">
              <a:off x="3807000" y="15912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 rot="1800000">
              <a:off x="3054240" y="32436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" name="CustomShape 27"/>
            <p:cNvSpPr/>
            <p:nvPr/>
          </p:nvSpPr>
          <p:spPr>
            <a:xfrm rot="1800000">
              <a:off x="4540320" y="53820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" name="CustomShape 28"/>
            <p:cNvSpPr/>
            <p:nvPr/>
          </p:nvSpPr>
          <p:spPr>
            <a:xfrm rot="1800000">
              <a:off x="-303840" y="4200120"/>
              <a:ext cx="1259640" cy="1386360"/>
            </a:xfrm>
            <a:custGeom>
              <a:avLst/>
              <a:gdLst/>
              <a:ahLst/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" name="CustomShape 29"/>
            <p:cNvSpPr/>
            <p:nvPr/>
          </p:nvSpPr>
          <p:spPr>
            <a:xfrm rot="1800000">
              <a:off x="101520" y="54010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" name="CustomShape 30"/>
            <p:cNvSpPr/>
            <p:nvPr/>
          </p:nvSpPr>
          <p:spPr>
            <a:xfrm rot="1800000">
              <a:off x="130320" y="284832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CustomShape 31"/>
            <p:cNvSpPr/>
            <p:nvPr/>
          </p:nvSpPr>
          <p:spPr>
            <a:xfrm rot="1800000">
              <a:off x="853920" y="41248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" name="CustomShape 32"/>
            <p:cNvSpPr/>
            <p:nvPr/>
          </p:nvSpPr>
          <p:spPr>
            <a:xfrm rot="1800000">
              <a:off x="1587600" y="54104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" name="CustomShape 33"/>
            <p:cNvSpPr/>
            <p:nvPr/>
          </p:nvSpPr>
          <p:spPr>
            <a:xfrm rot="1800000">
              <a:off x="1606680" y="28580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" name="CustomShape 34"/>
            <p:cNvSpPr/>
            <p:nvPr/>
          </p:nvSpPr>
          <p:spPr>
            <a:xfrm rot="1800000">
              <a:off x="873000" y="15624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" name="CustomShape 35"/>
            <p:cNvSpPr/>
            <p:nvPr/>
          </p:nvSpPr>
          <p:spPr>
            <a:xfrm rot="1800000">
              <a:off x="6883560" y="41436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" name="CustomShape 36"/>
            <p:cNvSpPr/>
            <p:nvPr/>
          </p:nvSpPr>
          <p:spPr>
            <a:xfrm rot="1800000">
              <a:off x="7626240" y="542016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" name="CustomShape 37"/>
            <p:cNvSpPr/>
            <p:nvPr/>
          </p:nvSpPr>
          <p:spPr>
            <a:xfrm rot="1800000">
              <a:off x="7626240" y="28674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" name="CustomShape 38"/>
            <p:cNvSpPr/>
            <p:nvPr/>
          </p:nvSpPr>
          <p:spPr>
            <a:xfrm rot="1800000">
              <a:off x="8383680" y="4054320"/>
              <a:ext cx="1241640" cy="1386360"/>
            </a:xfrm>
            <a:custGeom>
              <a:avLst/>
              <a:gdLst/>
              <a:ahLst/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" name="CustomShape 39"/>
            <p:cNvSpPr/>
            <p:nvPr/>
          </p:nvSpPr>
          <p:spPr>
            <a:xfrm rot="1800000">
              <a:off x="8383680" y="1510200"/>
              <a:ext cx="1240200" cy="1387080"/>
            </a:xfrm>
            <a:custGeom>
              <a:avLst/>
              <a:gdLst/>
              <a:ahLst/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9" name="CustomShape 40" hidden="1"/>
          <p:cNvSpPr/>
          <p:nvPr/>
        </p:nvSpPr>
        <p:spPr>
          <a:xfrm>
            <a:off x="457200" y="333360"/>
            <a:ext cx="8227800" cy="6183720"/>
          </a:xfrm>
          <a:prstGeom prst="rect">
            <a:avLst/>
          </a:prstGeom>
          <a:solidFill>
            <a:schemeClr val="bg1"/>
          </a:solidFill>
          <a:ln w="64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41" hidden="1"/>
          <p:cNvSpPr/>
          <p:nvPr/>
        </p:nvSpPr>
        <p:spPr>
          <a:xfrm>
            <a:off x="4561200" y="-21600"/>
            <a:ext cx="3677400" cy="69732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42" hidden="1"/>
          <p:cNvSpPr/>
          <p:nvPr/>
        </p:nvSpPr>
        <p:spPr>
          <a:xfrm>
            <a:off x="4649040" y="-21600"/>
            <a:ext cx="3503520" cy="622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2" name="Group 43"/>
          <p:cNvGrpSpPr/>
          <p:nvPr/>
        </p:nvGrpSpPr>
        <p:grpSpPr>
          <a:xfrm>
            <a:off x="-643320" y="0"/>
            <a:ext cx="10454400" cy="7113960"/>
            <a:chOff x="-643320" y="0"/>
            <a:chExt cx="10454400" cy="711396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44" name="Group 45"/>
              <p:cNvGrpSpPr/>
              <p:nvPr/>
            </p:nvGrpSpPr>
            <p:grpSpPr>
              <a:xfrm>
                <a:off x="0" y="0"/>
                <a:ext cx="2512800" cy="6856200"/>
                <a:chOff x="0" y="0"/>
                <a:chExt cx="2512800" cy="6856200"/>
              </a:xfrm>
            </p:grpSpPr>
            <p:sp>
              <p:nvSpPr>
                <p:cNvPr id="45" name="CustomShape 46"/>
                <p:cNvSpPr/>
                <p:nvPr/>
              </p:nvSpPr>
              <p:spPr>
                <a:xfrm>
                  <a:off x="914400" y="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46" name="CustomShape 47"/>
                <p:cNvSpPr/>
                <p:nvPr/>
              </p:nvSpPr>
              <p:spPr>
                <a:xfrm>
                  <a:off x="0" y="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47" name="CustomShape 48"/>
                <p:cNvSpPr/>
                <p:nvPr/>
              </p:nvSpPr>
              <p:spPr>
                <a:xfrm>
                  <a:off x="228600" y="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48" name="Group 49"/>
              <p:cNvGrpSpPr/>
              <p:nvPr/>
            </p:nvGrpSpPr>
            <p:grpSpPr>
              <a:xfrm>
                <a:off x="423000" y="0"/>
                <a:ext cx="2512800" cy="6856200"/>
                <a:chOff x="423000" y="0"/>
                <a:chExt cx="2512800" cy="6856200"/>
              </a:xfrm>
            </p:grpSpPr>
            <p:sp>
              <p:nvSpPr>
                <p:cNvPr id="49" name="CustomShape 50"/>
                <p:cNvSpPr/>
                <p:nvPr/>
              </p:nvSpPr>
              <p:spPr>
                <a:xfrm>
                  <a:off x="1337400" y="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0" name="CustomShape 51"/>
                <p:cNvSpPr/>
                <p:nvPr/>
              </p:nvSpPr>
              <p:spPr>
                <a:xfrm>
                  <a:off x="423000" y="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1" name="CustomShape 52"/>
                <p:cNvSpPr/>
                <p:nvPr/>
              </p:nvSpPr>
              <p:spPr>
                <a:xfrm>
                  <a:off x="651600" y="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52" name="Group 53"/>
              <p:cNvGrpSpPr/>
              <p:nvPr/>
            </p:nvGrpSpPr>
            <p:grpSpPr>
              <a:xfrm>
                <a:off x="6631200" y="1800"/>
                <a:ext cx="2512800" cy="6856200"/>
                <a:chOff x="6631200" y="1800"/>
                <a:chExt cx="2512800" cy="6856200"/>
              </a:xfrm>
            </p:grpSpPr>
            <p:sp>
              <p:nvSpPr>
                <p:cNvPr id="53" name="CustomShape 54"/>
                <p:cNvSpPr/>
                <p:nvPr/>
              </p:nvSpPr>
              <p:spPr>
                <a:xfrm rot="10800000">
                  <a:off x="6631200" y="180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4" name="CustomShape 55"/>
                <p:cNvSpPr/>
                <p:nvPr/>
              </p:nvSpPr>
              <p:spPr>
                <a:xfrm rot="10800000">
                  <a:off x="8688600" y="180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5" name="CustomShape 56"/>
                <p:cNvSpPr/>
                <p:nvPr/>
              </p:nvSpPr>
              <p:spPr>
                <a:xfrm rot="10800000">
                  <a:off x="8155080" y="180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56" name="CustomShape 57"/>
              <p:cNvSpPr/>
              <p:nvPr/>
            </p:nvSpPr>
            <p:spPr>
              <a:xfrm>
                <a:off x="3809880" y="0"/>
                <a:ext cx="281772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7" name="CustomShape 58"/>
              <p:cNvSpPr/>
              <p:nvPr/>
            </p:nvSpPr>
            <p:spPr>
              <a:xfrm>
                <a:off x="2895480" y="0"/>
                <a:ext cx="45540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8" name="CustomShape 59"/>
              <p:cNvSpPr/>
              <p:nvPr/>
            </p:nvSpPr>
            <p:spPr>
              <a:xfrm>
                <a:off x="3124080" y="0"/>
                <a:ext cx="76032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59" name="CustomShape 60"/>
            <p:cNvSpPr/>
            <p:nvPr/>
          </p:nvSpPr>
          <p:spPr>
            <a:xfrm>
              <a:off x="-11880" y="5034960"/>
              <a:ext cx="9142200" cy="1173960"/>
            </a:xfrm>
            <a:custGeom>
              <a:avLst/>
              <a:gdLst/>
              <a:ahLst/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0" name="CustomShape 61"/>
            <p:cNvSpPr/>
            <p:nvPr/>
          </p:nvSpPr>
          <p:spPr>
            <a:xfrm>
              <a:off x="-11880" y="3467520"/>
              <a:ext cx="9142200" cy="888840"/>
            </a:xfrm>
            <a:custGeom>
              <a:avLst/>
              <a:gdLst/>
              <a:ahLst/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1" name="CustomShape 62"/>
            <p:cNvSpPr/>
            <p:nvPr/>
          </p:nvSpPr>
          <p:spPr>
            <a:xfrm>
              <a:off x="-23760" y="5640840"/>
              <a:ext cx="3002760" cy="1209600"/>
            </a:xfrm>
            <a:custGeom>
              <a:avLst/>
              <a:gdLst/>
              <a:ahLst/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" name="CustomShape 63"/>
            <p:cNvSpPr/>
            <p:nvPr/>
          </p:nvSpPr>
          <p:spPr>
            <a:xfrm>
              <a:off x="-11880" y="5284440"/>
              <a:ext cx="9142200" cy="1476720"/>
            </a:xfrm>
            <a:custGeom>
              <a:avLst/>
              <a:gdLst/>
              <a:ahLst/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" name="CustomShape 64"/>
            <p:cNvSpPr/>
            <p:nvPr/>
          </p:nvSpPr>
          <p:spPr>
            <a:xfrm>
              <a:off x="2137680" y="5132160"/>
              <a:ext cx="6980760" cy="1718280"/>
            </a:xfrm>
            <a:custGeom>
              <a:avLst/>
              <a:gdLst/>
              <a:ahLst/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4" name="CustomShape 65"/>
            <p:cNvSpPr/>
            <p:nvPr/>
          </p:nvSpPr>
          <p:spPr>
            <a:xfrm rot="1800000">
              <a:off x="2995920" y="28580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5" name="CustomShape 66"/>
            <p:cNvSpPr/>
            <p:nvPr/>
          </p:nvSpPr>
          <p:spPr>
            <a:xfrm rot="1800000">
              <a:off x="3719880" y="41248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" name="CustomShape 67"/>
            <p:cNvSpPr/>
            <p:nvPr/>
          </p:nvSpPr>
          <p:spPr>
            <a:xfrm rot="1800000">
              <a:off x="3729240" y="15912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7" name="CustomShape 68"/>
            <p:cNvSpPr/>
            <p:nvPr/>
          </p:nvSpPr>
          <p:spPr>
            <a:xfrm rot="1800000">
              <a:off x="2976840" y="32436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8" name="CustomShape 69"/>
            <p:cNvSpPr/>
            <p:nvPr/>
          </p:nvSpPr>
          <p:spPr>
            <a:xfrm rot="1800000">
              <a:off x="4462560" y="53820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9" name="CustomShape 70"/>
            <p:cNvSpPr/>
            <p:nvPr/>
          </p:nvSpPr>
          <p:spPr>
            <a:xfrm rot="1800000">
              <a:off x="-381240" y="4200120"/>
              <a:ext cx="1259640" cy="1386360"/>
            </a:xfrm>
            <a:custGeom>
              <a:avLst/>
              <a:gdLst/>
              <a:ahLst/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" name="CustomShape 71"/>
            <p:cNvSpPr/>
            <p:nvPr/>
          </p:nvSpPr>
          <p:spPr>
            <a:xfrm rot="1800000">
              <a:off x="24120" y="54010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1" name="CustomShape 72"/>
            <p:cNvSpPr/>
            <p:nvPr/>
          </p:nvSpPr>
          <p:spPr>
            <a:xfrm rot="1800000">
              <a:off x="52560" y="284832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2" name="CustomShape 73"/>
            <p:cNvSpPr/>
            <p:nvPr/>
          </p:nvSpPr>
          <p:spPr>
            <a:xfrm rot="1800000">
              <a:off x="776520" y="41248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3" name="CustomShape 74"/>
            <p:cNvSpPr/>
            <p:nvPr/>
          </p:nvSpPr>
          <p:spPr>
            <a:xfrm rot="1800000">
              <a:off x="1509840" y="54104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4" name="CustomShape 75"/>
            <p:cNvSpPr/>
            <p:nvPr/>
          </p:nvSpPr>
          <p:spPr>
            <a:xfrm rot="1800000">
              <a:off x="1528920" y="28580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5" name="CustomShape 76"/>
            <p:cNvSpPr/>
            <p:nvPr/>
          </p:nvSpPr>
          <p:spPr>
            <a:xfrm rot="1800000">
              <a:off x="795600" y="15624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" name="CustomShape 77"/>
            <p:cNvSpPr/>
            <p:nvPr/>
          </p:nvSpPr>
          <p:spPr>
            <a:xfrm rot="1800000">
              <a:off x="6805800" y="41436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7" name="CustomShape 78"/>
            <p:cNvSpPr/>
            <p:nvPr/>
          </p:nvSpPr>
          <p:spPr>
            <a:xfrm rot="1800000">
              <a:off x="7548840" y="542016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8" name="CustomShape 79"/>
            <p:cNvSpPr/>
            <p:nvPr/>
          </p:nvSpPr>
          <p:spPr>
            <a:xfrm rot="1800000">
              <a:off x="7548840" y="28674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9" name="CustomShape 80"/>
            <p:cNvSpPr/>
            <p:nvPr/>
          </p:nvSpPr>
          <p:spPr>
            <a:xfrm rot="1800000">
              <a:off x="8305920" y="4054320"/>
              <a:ext cx="1241640" cy="1386360"/>
            </a:xfrm>
            <a:custGeom>
              <a:avLst/>
              <a:gdLst/>
              <a:ahLst/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0" name="CustomShape 81"/>
            <p:cNvSpPr/>
            <p:nvPr/>
          </p:nvSpPr>
          <p:spPr>
            <a:xfrm rot="1800000">
              <a:off x="8306280" y="1510200"/>
              <a:ext cx="1240200" cy="1387080"/>
            </a:xfrm>
            <a:custGeom>
              <a:avLst/>
              <a:gdLst/>
              <a:ahLst/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1" name="CustomShape 82"/>
          <p:cNvSpPr/>
          <p:nvPr/>
        </p:nvSpPr>
        <p:spPr>
          <a:xfrm>
            <a:off x="4561200" y="-21600"/>
            <a:ext cx="3677400" cy="627012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83"/>
          <p:cNvSpPr/>
          <p:nvPr/>
        </p:nvSpPr>
        <p:spPr>
          <a:xfrm>
            <a:off x="4649040" y="-21600"/>
            <a:ext cx="3503520" cy="231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84"/>
          <p:cNvSpPr/>
          <p:nvPr/>
        </p:nvSpPr>
        <p:spPr>
          <a:xfrm>
            <a:off x="4650840" y="6088320"/>
            <a:ext cx="3503520" cy="79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85"/>
          <p:cNvSpPr/>
          <p:nvPr/>
        </p:nvSpPr>
        <p:spPr>
          <a:xfrm>
            <a:off x="4650840" y="6088320"/>
            <a:ext cx="3503520" cy="79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PlaceHolder 8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r-ME" sz="4400" spc="-1" strike="noStrike">
                <a:latin typeface="Arial"/>
              </a:rPr>
              <a:t>Click to edit the title text format</a:t>
            </a:r>
            <a:endParaRPr b="0" lang="sr-ME" sz="4400" spc="-1" strike="noStrike">
              <a:latin typeface="Arial"/>
            </a:endParaRPr>
          </a:p>
        </p:txBody>
      </p:sp>
      <p:sp>
        <p:nvSpPr>
          <p:cNvPr id="86" name="PlaceHolder 8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3200" spc="-1" strike="noStrike">
                <a:latin typeface="Arial"/>
              </a:rPr>
              <a:t>Click to edit the outline text format</a:t>
            </a:r>
            <a:endParaRPr b="0" lang="sr-M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ME" sz="2800" spc="-1" strike="noStrike">
                <a:latin typeface="Arial"/>
              </a:rPr>
              <a:t>Second Outline Level</a:t>
            </a:r>
            <a:endParaRPr b="0" lang="sr-M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400" spc="-1" strike="noStrike">
                <a:latin typeface="Arial"/>
              </a:rPr>
              <a:t>Third Outline Level</a:t>
            </a:r>
            <a:endParaRPr b="0" lang="sr-M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ME" sz="2000" spc="-1" strike="noStrike">
                <a:latin typeface="Arial"/>
              </a:rPr>
              <a:t>Fourth Outline Level</a:t>
            </a:r>
            <a:endParaRPr b="0" lang="sr-M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Fifth Outline Level</a:t>
            </a:r>
            <a:endParaRPr b="0" lang="sr-M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Sixth Outline Level</a:t>
            </a:r>
            <a:endParaRPr b="0" lang="sr-M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Seventh Outline Level</a:t>
            </a:r>
            <a:endParaRPr b="0" lang="sr-M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"/>
          <p:cNvGrpSpPr/>
          <p:nvPr/>
        </p:nvGrpSpPr>
        <p:grpSpPr>
          <a:xfrm>
            <a:off x="-565920" y="0"/>
            <a:ext cx="10454760" cy="7113960"/>
            <a:chOff x="-565920" y="0"/>
            <a:chExt cx="10454760" cy="7113960"/>
          </a:xfrm>
        </p:grpSpPr>
        <p:grpSp>
          <p:nvGrpSpPr>
            <p:cNvPr id="124" name="Group 2"/>
            <p:cNvGrpSpPr/>
            <p:nvPr/>
          </p:nvGrpSpPr>
          <p:grpSpPr>
            <a:xfrm>
              <a:off x="77760" y="0"/>
              <a:ext cx="9144000" cy="6858000"/>
              <a:chOff x="77760" y="0"/>
              <a:chExt cx="9144000" cy="6858000"/>
            </a:xfrm>
          </p:grpSpPr>
          <p:grpSp>
            <p:nvGrpSpPr>
              <p:cNvPr id="125" name="Group 3"/>
              <p:cNvGrpSpPr/>
              <p:nvPr/>
            </p:nvGrpSpPr>
            <p:grpSpPr>
              <a:xfrm>
                <a:off x="77760" y="0"/>
                <a:ext cx="2512800" cy="6856200"/>
                <a:chOff x="77760" y="0"/>
                <a:chExt cx="2512800" cy="6856200"/>
              </a:xfrm>
            </p:grpSpPr>
            <p:sp>
              <p:nvSpPr>
                <p:cNvPr id="126" name="CustomShape 4"/>
                <p:cNvSpPr/>
                <p:nvPr/>
              </p:nvSpPr>
              <p:spPr>
                <a:xfrm>
                  <a:off x="992160" y="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27" name="CustomShape 5"/>
                <p:cNvSpPr/>
                <p:nvPr/>
              </p:nvSpPr>
              <p:spPr>
                <a:xfrm>
                  <a:off x="77760" y="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28" name="CustomShape 6"/>
                <p:cNvSpPr/>
                <p:nvPr/>
              </p:nvSpPr>
              <p:spPr>
                <a:xfrm>
                  <a:off x="306360" y="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129" name="Group 7"/>
              <p:cNvGrpSpPr/>
              <p:nvPr/>
            </p:nvGrpSpPr>
            <p:grpSpPr>
              <a:xfrm>
                <a:off x="500400" y="0"/>
                <a:ext cx="2512800" cy="6856200"/>
                <a:chOff x="500400" y="0"/>
                <a:chExt cx="2512800" cy="6856200"/>
              </a:xfrm>
            </p:grpSpPr>
            <p:sp>
              <p:nvSpPr>
                <p:cNvPr id="130" name="CustomShape 8"/>
                <p:cNvSpPr/>
                <p:nvPr/>
              </p:nvSpPr>
              <p:spPr>
                <a:xfrm>
                  <a:off x="1414800" y="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31" name="CustomShape 9"/>
                <p:cNvSpPr/>
                <p:nvPr/>
              </p:nvSpPr>
              <p:spPr>
                <a:xfrm>
                  <a:off x="500400" y="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32" name="CustomShape 10"/>
                <p:cNvSpPr/>
                <p:nvPr/>
              </p:nvSpPr>
              <p:spPr>
                <a:xfrm>
                  <a:off x="729000" y="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133" name="Group 11"/>
              <p:cNvGrpSpPr/>
              <p:nvPr/>
            </p:nvGrpSpPr>
            <p:grpSpPr>
              <a:xfrm>
                <a:off x="6708960" y="1800"/>
                <a:ext cx="2512800" cy="6856200"/>
                <a:chOff x="6708960" y="1800"/>
                <a:chExt cx="2512800" cy="6856200"/>
              </a:xfrm>
            </p:grpSpPr>
            <p:sp>
              <p:nvSpPr>
                <p:cNvPr id="134" name="CustomShape 12"/>
                <p:cNvSpPr/>
                <p:nvPr/>
              </p:nvSpPr>
              <p:spPr>
                <a:xfrm rot="10800000">
                  <a:off x="6708960" y="1800"/>
                  <a:ext cx="1598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35" name="CustomShape 13"/>
                <p:cNvSpPr/>
                <p:nvPr/>
              </p:nvSpPr>
              <p:spPr>
                <a:xfrm rot="10800000">
                  <a:off x="8766360" y="1800"/>
                  <a:ext cx="45540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36" name="CustomShape 14"/>
                <p:cNvSpPr/>
                <p:nvPr/>
              </p:nvSpPr>
              <p:spPr>
                <a:xfrm rot="10800000">
                  <a:off x="8232840" y="1800"/>
                  <a:ext cx="760320" cy="68562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137" name="CustomShape 15"/>
              <p:cNvSpPr/>
              <p:nvPr/>
            </p:nvSpPr>
            <p:spPr>
              <a:xfrm>
                <a:off x="3887640" y="0"/>
                <a:ext cx="281772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8" name="CustomShape 16"/>
              <p:cNvSpPr/>
              <p:nvPr/>
            </p:nvSpPr>
            <p:spPr>
              <a:xfrm>
                <a:off x="2973240" y="0"/>
                <a:ext cx="45540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9" name="CustomShape 17"/>
              <p:cNvSpPr/>
              <p:nvPr/>
            </p:nvSpPr>
            <p:spPr>
              <a:xfrm>
                <a:off x="3201840" y="0"/>
                <a:ext cx="760320" cy="68562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40" name="CustomShape 18"/>
            <p:cNvSpPr/>
            <p:nvPr/>
          </p:nvSpPr>
          <p:spPr>
            <a:xfrm>
              <a:off x="65880" y="5034960"/>
              <a:ext cx="9142200" cy="1173960"/>
            </a:xfrm>
            <a:custGeom>
              <a:avLst/>
              <a:gdLst/>
              <a:ahLst/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ustomShape 19"/>
            <p:cNvSpPr/>
            <p:nvPr/>
          </p:nvSpPr>
          <p:spPr>
            <a:xfrm>
              <a:off x="65880" y="3467520"/>
              <a:ext cx="9142200" cy="888840"/>
            </a:xfrm>
            <a:custGeom>
              <a:avLst/>
              <a:gdLst/>
              <a:ahLst/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2" name="CustomShape 20"/>
            <p:cNvSpPr/>
            <p:nvPr/>
          </p:nvSpPr>
          <p:spPr>
            <a:xfrm>
              <a:off x="54000" y="5640840"/>
              <a:ext cx="3002760" cy="1209600"/>
            </a:xfrm>
            <a:custGeom>
              <a:avLst/>
              <a:gdLst/>
              <a:ahLst/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3" name="CustomShape 21"/>
            <p:cNvSpPr/>
            <p:nvPr/>
          </p:nvSpPr>
          <p:spPr>
            <a:xfrm>
              <a:off x="65880" y="5284440"/>
              <a:ext cx="9142200" cy="1476720"/>
            </a:xfrm>
            <a:custGeom>
              <a:avLst/>
              <a:gdLst/>
              <a:ahLst/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4" name="CustomShape 22"/>
            <p:cNvSpPr/>
            <p:nvPr/>
          </p:nvSpPr>
          <p:spPr>
            <a:xfrm>
              <a:off x="2215080" y="5132160"/>
              <a:ext cx="6980760" cy="1718280"/>
            </a:xfrm>
            <a:custGeom>
              <a:avLst/>
              <a:gdLst/>
              <a:ahLst/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5" name="CustomShape 23"/>
            <p:cNvSpPr/>
            <p:nvPr/>
          </p:nvSpPr>
          <p:spPr>
            <a:xfrm rot="1800000">
              <a:off x="3073320" y="28580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6" name="CustomShape 24"/>
            <p:cNvSpPr/>
            <p:nvPr/>
          </p:nvSpPr>
          <p:spPr>
            <a:xfrm rot="1800000">
              <a:off x="3797280" y="41248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7" name="CustomShape 25"/>
            <p:cNvSpPr/>
            <p:nvPr/>
          </p:nvSpPr>
          <p:spPr>
            <a:xfrm rot="1800000">
              <a:off x="3807000" y="15912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8" name="CustomShape 26"/>
            <p:cNvSpPr/>
            <p:nvPr/>
          </p:nvSpPr>
          <p:spPr>
            <a:xfrm rot="1800000">
              <a:off x="3054240" y="32436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9" name="CustomShape 27"/>
            <p:cNvSpPr/>
            <p:nvPr/>
          </p:nvSpPr>
          <p:spPr>
            <a:xfrm rot="1800000">
              <a:off x="4540320" y="53820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0" name="CustomShape 28"/>
            <p:cNvSpPr/>
            <p:nvPr/>
          </p:nvSpPr>
          <p:spPr>
            <a:xfrm rot="1800000">
              <a:off x="-303840" y="4200120"/>
              <a:ext cx="1259640" cy="1386360"/>
            </a:xfrm>
            <a:custGeom>
              <a:avLst/>
              <a:gdLst/>
              <a:ahLst/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1" name="CustomShape 29"/>
            <p:cNvSpPr/>
            <p:nvPr/>
          </p:nvSpPr>
          <p:spPr>
            <a:xfrm rot="1800000">
              <a:off x="101520" y="54010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2" name="CustomShape 30"/>
            <p:cNvSpPr/>
            <p:nvPr/>
          </p:nvSpPr>
          <p:spPr>
            <a:xfrm rot="1800000">
              <a:off x="130320" y="284832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3" name="CustomShape 31"/>
            <p:cNvSpPr/>
            <p:nvPr/>
          </p:nvSpPr>
          <p:spPr>
            <a:xfrm rot="1800000">
              <a:off x="853920" y="412488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4" name="CustomShape 32"/>
            <p:cNvSpPr/>
            <p:nvPr/>
          </p:nvSpPr>
          <p:spPr>
            <a:xfrm rot="1800000">
              <a:off x="1587600" y="54104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5" name="CustomShape 33"/>
            <p:cNvSpPr/>
            <p:nvPr/>
          </p:nvSpPr>
          <p:spPr>
            <a:xfrm rot="1800000">
              <a:off x="1606680" y="285804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6" name="CustomShape 34"/>
            <p:cNvSpPr/>
            <p:nvPr/>
          </p:nvSpPr>
          <p:spPr>
            <a:xfrm rot="1800000">
              <a:off x="873000" y="15624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7" name="CustomShape 35"/>
            <p:cNvSpPr/>
            <p:nvPr/>
          </p:nvSpPr>
          <p:spPr>
            <a:xfrm rot="1800000">
              <a:off x="6883560" y="41436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CustomShape 36"/>
            <p:cNvSpPr/>
            <p:nvPr/>
          </p:nvSpPr>
          <p:spPr>
            <a:xfrm rot="1800000">
              <a:off x="7626240" y="542016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CustomShape 37"/>
            <p:cNvSpPr/>
            <p:nvPr/>
          </p:nvSpPr>
          <p:spPr>
            <a:xfrm rot="1800000">
              <a:off x="7626240" y="2867400"/>
              <a:ext cx="1599480" cy="138636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0" name="CustomShape 38"/>
            <p:cNvSpPr/>
            <p:nvPr/>
          </p:nvSpPr>
          <p:spPr>
            <a:xfrm rot="1800000">
              <a:off x="8383680" y="4054320"/>
              <a:ext cx="1241640" cy="1386360"/>
            </a:xfrm>
            <a:custGeom>
              <a:avLst/>
              <a:gdLst/>
              <a:ahLst/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1" name="CustomShape 39"/>
            <p:cNvSpPr/>
            <p:nvPr/>
          </p:nvSpPr>
          <p:spPr>
            <a:xfrm rot="1800000">
              <a:off x="8383680" y="1510200"/>
              <a:ext cx="1240200" cy="1387080"/>
            </a:xfrm>
            <a:custGeom>
              <a:avLst/>
              <a:gdLst/>
              <a:ahLst/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62" name="CustomShape 40"/>
          <p:cNvSpPr/>
          <p:nvPr/>
        </p:nvSpPr>
        <p:spPr>
          <a:xfrm>
            <a:off x="457200" y="333360"/>
            <a:ext cx="8227800" cy="6183720"/>
          </a:xfrm>
          <a:prstGeom prst="rect">
            <a:avLst/>
          </a:prstGeom>
          <a:solidFill>
            <a:schemeClr val="bg1"/>
          </a:solidFill>
          <a:ln w="64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41"/>
          <p:cNvSpPr/>
          <p:nvPr/>
        </p:nvSpPr>
        <p:spPr>
          <a:xfrm>
            <a:off x="4561200" y="-21600"/>
            <a:ext cx="3677400" cy="69732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42"/>
          <p:cNvSpPr/>
          <p:nvPr/>
        </p:nvSpPr>
        <p:spPr>
          <a:xfrm>
            <a:off x="4649040" y="-21600"/>
            <a:ext cx="3503520" cy="622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PlaceHolder 4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r-ME" sz="4400" spc="-1" strike="noStrike">
                <a:latin typeface="Arial"/>
              </a:rPr>
              <a:t>Click to edit the title text format</a:t>
            </a:r>
            <a:endParaRPr b="0" lang="sr-ME" sz="4400" spc="-1" strike="noStrike">
              <a:latin typeface="Arial"/>
            </a:endParaRPr>
          </a:p>
        </p:txBody>
      </p:sp>
      <p:sp>
        <p:nvSpPr>
          <p:cNvPr id="166" name="PlaceHolder 4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3200" spc="-1" strike="noStrike">
                <a:latin typeface="Arial"/>
              </a:rPr>
              <a:t>Click to edit the outline text format</a:t>
            </a:r>
            <a:endParaRPr b="0" lang="sr-M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ME" sz="2800" spc="-1" strike="noStrike">
                <a:latin typeface="Arial"/>
              </a:rPr>
              <a:t>Second Outline Level</a:t>
            </a:r>
            <a:endParaRPr b="0" lang="sr-M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400" spc="-1" strike="noStrike">
                <a:latin typeface="Arial"/>
              </a:rPr>
              <a:t>Third Outline Level</a:t>
            </a:r>
            <a:endParaRPr b="0" lang="sr-M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ME" sz="2000" spc="-1" strike="noStrike">
                <a:latin typeface="Arial"/>
              </a:rPr>
              <a:t>Fourth Outline Level</a:t>
            </a:r>
            <a:endParaRPr b="0" lang="sr-M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Fifth Outline Level</a:t>
            </a:r>
            <a:endParaRPr b="0" lang="sr-M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Sixth Outline Level</a:t>
            </a:r>
            <a:endParaRPr b="0" lang="sr-M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Seventh Outline Level</a:t>
            </a:r>
            <a:endParaRPr b="0" lang="sr-M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 1"/>
          <p:cNvGrpSpPr/>
          <p:nvPr/>
        </p:nvGrpSpPr>
        <p:grpSpPr>
          <a:xfrm>
            <a:off x="-566280" y="0"/>
            <a:ext cx="10455840" cy="7114680"/>
            <a:chOff x="-566280" y="0"/>
            <a:chExt cx="10455840" cy="7114680"/>
          </a:xfrm>
        </p:grpSpPr>
        <p:grpSp>
          <p:nvGrpSpPr>
            <p:cNvPr id="204" name="Group 2"/>
            <p:cNvGrpSpPr/>
            <p:nvPr/>
          </p:nvGrpSpPr>
          <p:grpSpPr>
            <a:xfrm>
              <a:off x="77760" y="0"/>
              <a:ext cx="9144000" cy="6858000"/>
              <a:chOff x="77760" y="0"/>
              <a:chExt cx="9144000" cy="6858000"/>
            </a:xfrm>
          </p:grpSpPr>
          <p:grpSp>
            <p:nvGrpSpPr>
              <p:cNvPr id="205" name="Group 3"/>
              <p:cNvGrpSpPr/>
              <p:nvPr/>
            </p:nvGrpSpPr>
            <p:grpSpPr>
              <a:xfrm>
                <a:off x="77760" y="0"/>
                <a:ext cx="2513160" cy="6856560"/>
                <a:chOff x="77760" y="0"/>
                <a:chExt cx="2513160" cy="6856560"/>
              </a:xfrm>
            </p:grpSpPr>
            <p:sp>
              <p:nvSpPr>
                <p:cNvPr id="206" name="CustomShape 4"/>
                <p:cNvSpPr/>
                <p:nvPr/>
              </p:nvSpPr>
              <p:spPr>
                <a:xfrm>
                  <a:off x="992160" y="0"/>
                  <a:ext cx="159876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7" name="CustomShape 5"/>
                <p:cNvSpPr/>
                <p:nvPr/>
              </p:nvSpPr>
              <p:spPr>
                <a:xfrm>
                  <a:off x="77760" y="0"/>
                  <a:ext cx="45576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8" name="CustomShape 6"/>
                <p:cNvSpPr/>
                <p:nvPr/>
              </p:nvSpPr>
              <p:spPr>
                <a:xfrm>
                  <a:off x="306360" y="0"/>
                  <a:ext cx="76068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209" name="Group 7"/>
              <p:cNvGrpSpPr/>
              <p:nvPr/>
            </p:nvGrpSpPr>
            <p:grpSpPr>
              <a:xfrm>
                <a:off x="500400" y="0"/>
                <a:ext cx="2513160" cy="6856560"/>
                <a:chOff x="500400" y="0"/>
                <a:chExt cx="2513160" cy="6856560"/>
              </a:xfrm>
            </p:grpSpPr>
            <p:sp>
              <p:nvSpPr>
                <p:cNvPr id="210" name="CustomShape 8"/>
                <p:cNvSpPr/>
                <p:nvPr/>
              </p:nvSpPr>
              <p:spPr>
                <a:xfrm>
                  <a:off x="1414800" y="0"/>
                  <a:ext cx="159876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11" name="CustomShape 9"/>
                <p:cNvSpPr/>
                <p:nvPr/>
              </p:nvSpPr>
              <p:spPr>
                <a:xfrm>
                  <a:off x="500400" y="0"/>
                  <a:ext cx="45576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12" name="CustomShape 10"/>
                <p:cNvSpPr/>
                <p:nvPr/>
              </p:nvSpPr>
              <p:spPr>
                <a:xfrm>
                  <a:off x="729000" y="0"/>
                  <a:ext cx="76068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213" name="Group 11"/>
              <p:cNvGrpSpPr/>
              <p:nvPr/>
            </p:nvGrpSpPr>
            <p:grpSpPr>
              <a:xfrm>
                <a:off x="6708600" y="1440"/>
                <a:ext cx="2513160" cy="6856560"/>
                <a:chOff x="6708600" y="1440"/>
                <a:chExt cx="2513160" cy="6856560"/>
              </a:xfrm>
            </p:grpSpPr>
            <p:sp>
              <p:nvSpPr>
                <p:cNvPr id="214" name="CustomShape 12"/>
                <p:cNvSpPr/>
                <p:nvPr/>
              </p:nvSpPr>
              <p:spPr>
                <a:xfrm rot="10800000">
                  <a:off x="6708600" y="1440"/>
                  <a:ext cx="159876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15" name="CustomShape 13"/>
                <p:cNvSpPr/>
                <p:nvPr/>
              </p:nvSpPr>
              <p:spPr>
                <a:xfrm rot="10800000">
                  <a:off x="8766000" y="1440"/>
                  <a:ext cx="45576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16" name="CustomShape 14"/>
                <p:cNvSpPr/>
                <p:nvPr/>
              </p:nvSpPr>
              <p:spPr>
                <a:xfrm rot="10800000">
                  <a:off x="8232480" y="1440"/>
                  <a:ext cx="760680" cy="685656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217" name="CustomShape 15"/>
              <p:cNvSpPr/>
              <p:nvPr/>
            </p:nvSpPr>
            <p:spPr>
              <a:xfrm>
                <a:off x="3887640" y="0"/>
                <a:ext cx="2818080" cy="685656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18" name="CustomShape 16"/>
              <p:cNvSpPr/>
              <p:nvPr/>
            </p:nvSpPr>
            <p:spPr>
              <a:xfrm>
                <a:off x="2973240" y="0"/>
                <a:ext cx="455760" cy="685656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19" name="CustomShape 17"/>
              <p:cNvSpPr/>
              <p:nvPr/>
            </p:nvSpPr>
            <p:spPr>
              <a:xfrm>
                <a:off x="3201840" y="0"/>
                <a:ext cx="760680" cy="685656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20" name="CustomShape 18"/>
            <p:cNvSpPr/>
            <p:nvPr/>
          </p:nvSpPr>
          <p:spPr>
            <a:xfrm>
              <a:off x="65880" y="5034960"/>
              <a:ext cx="9142560" cy="1174320"/>
            </a:xfrm>
            <a:custGeom>
              <a:avLst/>
              <a:gdLst/>
              <a:ahLst/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1" name="CustomShape 19"/>
            <p:cNvSpPr/>
            <p:nvPr/>
          </p:nvSpPr>
          <p:spPr>
            <a:xfrm>
              <a:off x="65880" y="3467520"/>
              <a:ext cx="9142560" cy="889200"/>
            </a:xfrm>
            <a:custGeom>
              <a:avLst/>
              <a:gdLst/>
              <a:ahLst/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2" name="CustomShape 20"/>
            <p:cNvSpPr/>
            <p:nvPr/>
          </p:nvSpPr>
          <p:spPr>
            <a:xfrm>
              <a:off x="54000" y="5640840"/>
              <a:ext cx="3003120" cy="1209960"/>
            </a:xfrm>
            <a:custGeom>
              <a:avLst/>
              <a:gdLst/>
              <a:ahLst/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3" name="CustomShape 21"/>
            <p:cNvSpPr/>
            <p:nvPr/>
          </p:nvSpPr>
          <p:spPr>
            <a:xfrm>
              <a:off x="65880" y="5284440"/>
              <a:ext cx="9142560" cy="1477080"/>
            </a:xfrm>
            <a:custGeom>
              <a:avLst/>
              <a:gdLst/>
              <a:ahLst/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4" name="CustomShape 22"/>
            <p:cNvSpPr/>
            <p:nvPr/>
          </p:nvSpPr>
          <p:spPr>
            <a:xfrm>
              <a:off x="2215080" y="5132160"/>
              <a:ext cx="6981120" cy="1718640"/>
            </a:xfrm>
            <a:custGeom>
              <a:avLst/>
              <a:gdLst/>
              <a:ahLst/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6480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5" name="CustomShape 23"/>
            <p:cNvSpPr/>
            <p:nvPr/>
          </p:nvSpPr>
          <p:spPr>
            <a:xfrm rot="1800000">
              <a:off x="3073320" y="285840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6" name="CustomShape 24"/>
            <p:cNvSpPr/>
            <p:nvPr/>
          </p:nvSpPr>
          <p:spPr>
            <a:xfrm rot="1800000">
              <a:off x="3797280" y="412524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7" name="CustomShape 25"/>
            <p:cNvSpPr/>
            <p:nvPr/>
          </p:nvSpPr>
          <p:spPr>
            <a:xfrm rot="1800000">
              <a:off x="3807000" y="159156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8" name="CustomShape 26"/>
            <p:cNvSpPr/>
            <p:nvPr/>
          </p:nvSpPr>
          <p:spPr>
            <a:xfrm rot="1800000">
              <a:off x="3054240" y="32472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9" name="CustomShape 27"/>
            <p:cNvSpPr/>
            <p:nvPr/>
          </p:nvSpPr>
          <p:spPr>
            <a:xfrm rot="1800000">
              <a:off x="4540320" y="538236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0" name="CustomShape 28"/>
            <p:cNvSpPr/>
            <p:nvPr/>
          </p:nvSpPr>
          <p:spPr>
            <a:xfrm rot="1800000">
              <a:off x="-303840" y="4200480"/>
              <a:ext cx="1260000" cy="1386720"/>
            </a:xfrm>
            <a:custGeom>
              <a:avLst/>
              <a:gdLst/>
              <a:ahLst/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1" name="CustomShape 29"/>
            <p:cNvSpPr/>
            <p:nvPr/>
          </p:nvSpPr>
          <p:spPr>
            <a:xfrm rot="1800000">
              <a:off x="101520" y="540144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CustomShape 30"/>
            <p:cNvSpPr/>
            <p:nvPr/>
          </p:nvSpPr>
          <p:spPr>
            <a:xfrm rot="1800000">
              <a:off x="130320" y="284868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3" name="CustomShape 31"/>
            <p:cNvSpPr/>
            <p:nvPr/>
          </p:nvSpPr>
          <p:spPr>
            <a:xfrm rot="1800000">
              <a:off x="853920" y="412524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4" name="CustomShape 32"/>
            <p:cNvSpPr/>
            <p:nvPr/>
          </p:nvSpPr>
          <p:spPr>
            <a:xfrm rot="1800000">
              <a:off x="1587600" y="541080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5" name="CustomShape 33"/>
            <p:cNvSpPr/>
            <p:nvPr/>
          </p:nvSpPr>
          <p:spPr>
            <a:xfrm rot="1800000">
              <a:off x="1606680" y="285840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6" name="CustomShape 34"/>
            <p:cNvSpPr/>
            <p:nvPr/>
          </p:nvSpPr>
          <p:spPr>
            <a:xfrm rot="1800000">
              <a:off x="873000" y="156276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7" name="CustomShape 35"/>
            <p:cNvSpPr/>
            <p:nvPr/>
          </p:nvSpPr>
          <p:spPr>
            <a:xfrm rot="1800000">
              <a:off x="6883560" y="414396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8" name="CustomShape 36"/>
            <p:cNvSpPr/>
            <p:nvPr/>
          </p:nvSpPr>
          <p:spPr>
            <a:xfrm rot="1800000">
              <a:off x="7626240" y="542052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9" name="CustomShape 37"/>
            <p:cNvSpPr/>
            <p:nvPr/>
          </p:nvSpPr>
          <p:spPr>
            <a:xfrm rot="1800000">
              <a:off x="7626240" y="2867760"/>
              <a:ext cx="1599840" cy="1386720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600">
              <a:solidFill>
                <a:schemeClr val="bg1">
                  <a:alpha val="8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0" name="CustomShape 38"/>
            <p:cNvSpPr/>
            <p:nvPr/>
          </p:nvSpPr>
          <p:spPr>
            <a:xfrm rot="1800000">
              <a:off x="8383680" y="4054320"/>
              <a:ext cx="1242000" cy="1386720"/>
            </a:xfrm>
            <a:custGeom>
              <a:avLst/>
              <a:gdLst/>
              <a:ahLst/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1" name="CustomShape 39"/>
            <p:cNvSpPr/>
            <p:nvPr/>
          </p:nvSpPr>
          <p:spPr>
            <a:xfrm rot="1800000">
              <a:off x="8384040" y="1510200"/>
              <a:ext cx="1240560" cy="1387440"/>
            </a:xfrm>
            <a:custGeom>
              <a:avLst/>
              <a:gdLst/>
              <a:ahLst/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noFill/>
            <a:ln w="12600">
              <a:solidFill>
                <a:schemeClr val="bg1">
                  <a:alpha val="12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42" name="CustomShape 40"/>
          <p:cNvSpPr/>
          <p:nvPr/>
        </p:nvSpPr>
        <p:spPr>
          <a:xfrm>
            <a:off x="457200" y="333360"/>
            <a:ext cx="8228160" cy="6184080"/>
          </a:xfrm>
          <a:prstGeom prst="rect">
            <a:avLst/>
          </a:prstGeom>
          <a:solidFill>
            <a:schemeClr val="bg1"/>
          </a:solidFill>
          <a:ln w="648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CustomShape 41"/>
          <p:cNvSpPr/>
          <p:nvPr/>
        </p:nvSpPr>
        <p:spPr>
          <a:xfrm>
            <a:off x="4561200" y="-21600"/>
            <a:ext cx="3677760" cy="6976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42"/>
          <p:cNvSpPr/>
          <p:nvPr/>
        </p:nvSpPr>
        <p:spPr>
          <a:xfrm>
            <a:off x="4649040" y="-21600"/>
            <a:ext cx="3503880" cy="62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PlaceHolder 4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r-ME" sz="4400" spc="-1" strike="noStrike">
                <a:latin typeface="Arial"/>
              </a:rPr>
              <a:t>Click to edit the title text format</a:t>
            </a:r>
            <a:endParaRPr b="0" lang="sr-ME" sz="4400" spc="-1" strike="noStrike">
              <a:latin typeface="Arial"/>
            </a:endParaRPr>
          </a:p>
        </p:txBody>
      </p:sp>
      <p:sp>
        <p:nvSpPr>
          <p:cNvPr id="246" name="PlaceHolder 4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3200" spc="-1" strike="noStrike">
                <a:latin typeface="Arial"/>
              </a:rPr>
              <a:t>Click to edit the outline text format</a:t>
            </a:r>
            <a:endParaRPr b="0" lang="sr-M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ME" sz="2800" spc="-1" strike="noStrike">
                <a:latin typeface="Arial"/>
              </a:rPr>
              <a:t>Second Outline Level</a:t>
            </a:r>
            <a:endParaRPr b="0" lang="sr-M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400" spc="-1" strike="noStrike">
                <a:latin typeface="Arial"/>
              </a:rPr>
              <a:t>Third Outline Level</a:t>
            </a:r>
            <a:endParaRPr b="0" lang="sr-M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ME" sz="2000" spc="-1" strike="noStrike">
                <a:latin typeface="Arial"/>
              </a:rPr>
              <a:t>Fourth Outline Level</a:t>
            </a:r>
            <a:endParaRPr b="0" lang="sr-M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Fifth Outline Level</a:t>
            </a:r>
            <a:endParaRPr b="0" lang="sr-M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Sixth Outline Level</a:t>
            </a:r>
            <a:endParaRPr b="0" lang="sr-M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ME" sz="2000" spc="-1" strike="noStrike">
                <a:latin typeface="Arial"/>
              </a:rPr>
              <a:t>Seventh Outline Level</a:t>
            </a:r>
            <a:endParaRPr b="0" lang="sr-M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4724280" y="3048120"/>
            <a:ext cx="3320640" cy="136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28000"/>
          </a:bodyPr>
          <a:p>
            <a:pPr>
              <a:lnSpc>
                <a:spcPct val="100000"/>
              </a:lnSpc>
            </a:pPr>
            <a:r>
              <a:rPr b="1" lang="sr-ME" sz="3100" spc="-1" strike="noStrike">
                <a:solidFill>
                  <a:srgbClr val="94c600"/>
                </a:solidFill>
                <a:latin typeface="Times New Roman"/>
                <a:ea typeface="DejaVu Sans"/>
              </a:rPr>
              <a:t>ЗДРАВ НАЧИН ЖИВОТА И ПРАВИЛНА ИСХРАНА</a:t>
            </a:r>
            <a:br/>
            <a:br/>
            <a:br/>
            <a:endParaRPr b="0" lang="sr-ME" sz="3100" spc="-1" strike="noStrike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4733280" y="4421160"/>
            <a:ext cx="3308040" cy="12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360"/>
              </a:spcBef>
            </a:pPr>
            <a:endParaRPr b="0" lang="sr-ME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sr-ME" sz="1800" spc="-1" strike="noStrike">
              <a:latin typeface="Arial"/>
            </a:endParaRPr>
          </a:p>
        </p:txBody>
      </p:sp>
      <p:pic>
        <p:nvPicPr>
          <p:cNvPr id="291" name="Picture 3" descr=""/>
          <p:cNvPicPr/>
          <p:nvPr/>
        </p:nvPicPr>
        <p:blipFill>
          <a:blip r:embed="rId1"/>
          <a:stretch/>
        </p:blipFill>
        <p:spPr>
          <a:xfrm>
            <a:off x="20880" y="0"/>
            <a:ext cx="3711240" cy="2150640"/>
          </a:xfrm>
          <a:prstGeom prst="rect">
            <a:avLst/>
          </a:prstGeom>
          <a:ln>
            <a:noFill/>
          </a:ln>
        </p:spPr>
      </p:pic>
      <p:pic>
        <p:nvPicPr>
          <p:cNvPr id="292" name="Picture 4" descr=""/>
          <p:cNvPicPr/>
          <p:nvPr/>
        </p:nvPicPr>
        <p:blipFill>
          <a:blip r:embed="rId2"/>
          <a:stretch/>
        </p:blipFill>
        <p:spPr>
          <a:xfrm>
            <a:off x="20880" y="3733920"/>
            <a:ext cx="3711240" cy="312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504000" y="1440000"/>
            <a:ext cx="3855240" cy="407448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1080000" y="936000"/>
            <a:ext cx="2015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sr-ME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Радови ученика</a:t>
            </a:r>
            <a:endParaRPr b="0" lang="sr-ME" sz="1800" spc="-1" strike="noStrike">
              <a:latin typeface="Arial"/>
            </a:endParaRPr>
          </a:p>
        </p:txBody>
      </p:sp>
      <p:pic>
        <p:nvPicPr>
          <p:cNvPr id="324" name="" descr=""/>
          <p:cNvPicPr/>
          <p:nvPr/>
        </p:nvPicPr>
        <p:blipFill>
          <a:blip r:embed="rId2"/>
          <a:stretch/>
        </p:blipFill>
        <p:spPr>
          <a:xfrm>
            <a:off x="4320000" y="0"/>
            <a:ext cx="4802400" cy="2458080"/>
          </a:xfrm>
          <a:prstGeom prst="rect">
            <a:avLst/>
          </a:prstGeom>
          <a:ln>
            <a:noFill/>
          </a:ln>
        </p:spPr>
      </p:pic>
      <p:pic>
        <p:nvPicPr>
          <p:cNvPr id="325" name="" descr=""/>
          <p:cNvPicPr/>
          <p:nvPr/>
        </p:nvPicPr>
        <p:blipFill>
          <a:blip r:embed="rId3"/>
          <a:stretch/>
        </p:blipFill>
        <p:spPr>
          <a:xfrm>
            <a:off x="4680000" y="2088000"/>
            <a:ext cx="4514400" cy="2539080"/>
          </a:xfrm>
          <a:prstGeom prst="rect">
            <a:avLst/>
          </a:prstGeom>
          <a:ln>
            <a:noFill/>
          </a:ln>
        </p:spPr>
      </p:pic>
      <p:pic>
        <p:nvPicPr>
          <p:cNvPr id="326" name="" descr=""/>
          <p:cNvPicPr/>
          <p:nvPr/>
        </p:nvPicPr>
        <p:blipFill>
          <a:blip r:embed="rId4"/>
          <a:stretch/>
        </p:blipFill>
        <p:spPr>
          <a:xfrm>
            <a:off x="3384000" y="3808800"/>
            <a:ext cx="3945600" cy="295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1043640" y="1027800"/>
            <a:ext cx="70228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Шта је здравље?</a:t>
            </a:r>
            <a:endParaRPr b="0" lang="sr-ME" sz="40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1043640" y="2323800"/>
            <a:ext cx="6775560" cy="35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Здравље представља правилан телесни и умни развој.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Здрав живот обухвата правилну исхрану,редовно вежбање, добар сан,избегавање штетних и непотребних навика.</a:t>
            </a:r>
            <a:endParaRPr b="0" lang="sr-ME" sz="2400" spc="-1" strike="noStrike">
              <a:latin typeface="Arial"/>
            </a:endParaRPr>
          </a:p>
        </p:txBody>
      </p:sp>
      <p:pic>
        <p:nvPicPr>
          <p:cNvPr id="295" name="Picture 5" descr=""/>
          <p:cNvPicPr/>
          <p:nvPr/>
        </p:nvPicPr>
        <p:blipFill>
          <a:blip r:embed="rId1"/>
          <a:stretch/>
        </p:blipFill>
        <p:spPr>
          <a:xfrm>
            <a:off x="3352680" y="4267080"/>
            <a:ext cx="5332320" cy="243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1043640" y="1027800"/>
            <a:ext cx="70228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ИСХРАНА</a:t>
            </a:r>
            <a:endParaRPr b="0" lang="sr-ME" sz="40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1043640" y="2323800"/>
            <a:ext cx="6775560" cy="35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Правилна исхрана, енергетски и квалитативно је неопходна за правилан раст, развој и сазревање детета.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 </a:t>
            </a: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Човеково здравље, креативност, ефикасност и расположење у директној је вези са начином исхране. 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Правилна исхрана помаже појединцу да се заштити од психичких и физичких болести. </a:t>
            </a:r>
            <a:endParaRPr b="0" lang="sr-ME" sz="2400" spc="-1" strike="noStrike">
              <a:latin typeface="Arial"/>
            </a:endParaRPr>
          </a:p>
        </p:txBody>
      </p:sp>
      <p:pic>
        <p:nvPicPr>
          <p:cNvPr id="298" name="Picture 4" descr=""/>
          <p:cNvPicPr/>
          <p:nvPr/>
        </p:nvPicPr>
        <p:blipFill>
          <a:blip r:embed="rId1"/>
          <a:stretch/>
        </p:blipFill>
        <p:spPr>
          <a:xfrm>
            <a:off x="4648320" y="0"/>
            <a:ext cx="3503520" cy="228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1043640" y="1027800"/>
            <a:ext cx="70228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“</a:t>
            </a:r>
            <a:r>
              <a:rPr b="0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Твоја храна биће твој лек”</a:t>
            </a:r>
            <a:endParaRPr b="0" lang="sr-ME" sz="40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990720" y="2320200"/>
            <a:ext cx="6775560" cy="35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4000"/>
          </a:bodyPr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Храна је све што се унесе у организам  ради раста,развоја и одржавања животних процеса.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Од оног што уносимо у организам зависи функционисање целокупног система, понашање, однос према целокупном животу и наравно здрављу.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74a510"/>
                </a:solidFill>
                <a:latin typeface="Century Gothic"/>
                <a:ea typeface="DejaVu Sans"/>
              </a:rPr>
              <a:t> </a:t>
            </a:r>
            <a:r>
              <a:rPr b="0" lang="sr-ME" sz="2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Узимање што разноврсније </a:t>
            </a: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хране, али правилно комбиноване има суштински значај за правилан развој.</a:t>
            </a:r>
            <a:endParaRPr b="0" lang="sr-ME" sz="2400" spc="-1" strike="noStrike">
              <a:latin typeface="Arial"/>
            </a:endParaRPr>
          </a:p>
        </p:txBody>
      </p:sp>
      <p:pic>
        <p:nvPicPr>
          <p:cNvPr id="301" name="Picture 2" descr=""/>
          <p:cNvPicPr/>
          <p:nvPr/>
        </p:nvPicPr>
        <p:blipFill>
          <a:blip r:embed="rId1"/>
          <a:stretch/>
        </p:blipFill>
        <p:spPr>
          <a:xfrm>
            <a:off x="7275240" y="304920"/>
            <a:ext cx="1866960" cy="1451520"/>
          </a:xfrm>
          <a:prstGeom prst="rect">
            <a:avLst/>
          </a:prstGeom>
          <a:ln>
            <a:noFill/>
          </a:ln>
        </p:spPr>
      </p:pic>
      <p:pic>
        <p:nvPicPr>
          <p:cNvPr id="302" name="Picture 3" descr=""/>
          <p:cNvPicPr/>
          <p:nvPr/>
        </p:nvPicPr>
        <p:blipFill>
          <a:blip r:embed="rId2"/>
          <a:stretch/>
        </p:blipFill>
        <p:spPr>
          <a:xfrm>
            <a:off x="7543800" y="2911320"/>
            <a:ext cx="1598400" cy="1201680"/>
          </a:xfrm>
          <a:prstGeom prst="rect">
            <a:avLst/>
          </a:prstGeom>
          <a:ln>
            <a:noFill/>
          </a:ln>
        </p:spPr>
      </p:pic>
      <p:pic>
        <p:nvPicPr>
          <p:cNvPr id="303" name="Picture 4" descr=""/>
          <p:cNvPicPr/>
          <p:nvPr/>
        </p:nvPicPr>
        <p:blipFill>
          <a:blip r:embed="rId3"/>
          <a:stretch/>
        </p:blipFill>
        <p:spPr>
          <a:xfrm>
            <a:off x="457200" y="-55440"/>
            <a:ext cx="1446120" cy="1004760"/>
          </a:xfrm>
          <a:prstGeom prst="rect">
            <a:avLst/>
          </a:prstGeom>
          <a:ln>
            <a:noFill/>
          </a:ln>
        </p:spPr>
      </p:pic>
      <p:pic>
        <p:nvPicPr>
          <p:cNvPr id="304" name="Picture 5" descr=""/>
          <p:cNvPicPr/>
          <p:nvPr/>
        </p:nvPicPr>
        <p:blipFill>
          <a:blip r:embed="rId4"/>
          <a:stretch/>
        </p:blipFill>
        <p:spPr>
          <a:xfrm>
            <a:off x="7275240" y="5029200"/>
            <a:ext cx="1866960" cy="159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43640" y="1027800"/>
            <a:ext cx="70228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2"/>
          <p:cNvSpPr/>
          <p:nvPr/>
        </p:nvSpPr>
        <p:spPr>
          <a:xfrm>
            <a:off x="1043640" y="2323800"/>
            <a:ext cx="6775560" cy="35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7000"/>
          </a:bodyPr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Правилна исхрана представља уравнотежен однос различитих врста намирница : 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Шећера 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Масти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 </a:t>
            </a: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Протеина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Биљака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Минерала </a:t>
            </a:r>
            <a:endParaRPr b="0" lang="sr-ME" sz="2400" spc="-1" strike="noStrike">
              <a:latin typeface="Arial"/>
            </a:endParaRPr>
          </a:p>
          <a:p>
            <a:pPr marL="343080" indent="-27252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Витамина </a:t>
            </a:r>
            <a:endParaRPr b="0" lang="sr-ME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sr-M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6" descr=""/>
          <p:cNvPicPr/>
          <p:nvPr/>
        </p:nvPicPr>
        <p:blipFill>
          <a:blip r:embed="rId1"/>
          <a:stretch/>
        </p:blipFill>
        <p:spPr>
          <a:xfrm>
            <a:off x="1143000" y="1905120"/>
            <a:ext cx="6682320" cy="4571640"/>
          </a:xfrm>
          <a:prstGeom prst="rect">
            <a:avLst/>
          </a:prstGeom>
          <a:ln>
            <a:noFill/>
          </a:ln>
        </p:spPr>
      </p:pic>
      <p:sp>
        <p:nvSpPr>
          <p:cNvPr id="308" name="CustomShape 1"/>
          <p:cNvSpPr/>
          <p:nvPr/>
        </p:nvSpPr>
        <p:spPr>
          <a:xfrm>
            <a:off x="1043640" y="380880"/>
            <a:ext cx="702288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Мој тањир „My plate“</a:t>
            </a:r>
            <a:endParaRPr b="0" lang="sr-ME" sz="4000" spc="-1" strike="noStrike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2971800" y="3137040"/>
            <a:ext cx="988920" cy="333000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sr-ME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Воће</a:t>
            </a:r>
            <a:endParaRPr b="0" lang="sr-ME" sz="1600" spc="-1" strike="noStrike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4419720" y="3398760"/>
            <a:ext cx="1522080" cy="3330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sr-ME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Житарице</a:t>
            </a:r>
            <a:endParaRPr b="0" lang="sr-ME" sz="1600" spc="-1" strike="noStrike">
              <a:latin typeface="Arial"/>
            </a:endParaRPr>
          </a:p>
        </p:txBody>
      </p:sp>
      <p:sp>
        <p:nvSpPr>
          <p:cNvPr id="311" name="CustomShape 4"/>
          <p:cNvSpPr/>
          <p:nvPr/>
        </p:nvSpPr>
        <p:spPr>
          <a:xfrm>
            <a:off x="2679840" y="4686480"/>
            <a:ext cx="1522080" cy="3330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sr-ME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Поврће</a:t>
            </a:r>
            <a:endParaRPr b="0" lang="sr-ME" sz="1600" spc="-1" strike="noStrike">
              <a:latin typeface="Arial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4394160" y="4884840"/>
            <a:ext cx="1369800" cy="3330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sr-ME" sz="16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Протеини</a:t>
            </a:r>
            <a:endParaRPr b="0" lang="sr-ME" sz="1600" spc="-1" strike="noStrike">
              <a:latin typeface="Arial"/>
            </a:endParaRPr>
          </a:p>
        </p:txBody>
      </p:sp>
      <p:sp>
        <p:nvSpPr>
          <p:cNvPr id="313" name="CustomShape 6"/>
          <p:cNvSpPr/>
          <p:nvPr/>
        </p:nvSpPr>
        <p:spPr>
          <a:xfrm>
            <a:off x="6350040" y="2596680"/>
            <a:ext cx="1153800" cy="729000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sr-ME" sz="1400" spc="-1" strike="noStrike">
                <a:solidFill>
                  <a:srgbClr val="000000"/>
                </a:solidFill>
                <a:latin typeface="Century Gothic"/>
                <a:ea typeface="DejaVu Sans"/>
              </a:rPr>
              <a:t>Млеко и млечни производи</a:t>
            </a:r>
            <a:endParaRPr b="0" lang="sr-M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1043640" y="1027800"/>
            <a:ext cx="702324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1" i="1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Базар здраве хране</a:t>
            </a:r>
            <a:endParaRPr b="0" lang="sr-ME" sz="4000" spc="-1" strike="noStrike">
              <a:latin typeface="Arial"/>
            </a:endParaRPr>
          </a:p>
        </p:txBody>
      </p:sp>
      <p:pic>
        <p:nvPicPr>
          <p:cNvPr id="315" name="Picture 2" descr=""/>
          <p:cNvPicPr/>
          <p:nvPr/>
        </p:nvPicPr>
        <p:blipFill>
          <a:blip r:embed="rId1"/>
          <a:stretch/>
        </p:blipFill>
        <p:spPr>
          <a:xfrm>
            <a:off x="2438280" y="2362320"/>
            <a:ext cx="4335480" cy="289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6" name="CustomShape 2"/>
          <p:cNvSpPr/>
          <p:nvPr/>
        </p:nvSpPr>
        <p:spPr>
          <a:xfrm>
            <a:off x="970200" y="2133720"/>
            <a:ext cx="3308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68760">
              <a:lnSpc>
                <a:spcPct val="100000"/>
              </a:lnSpc>
              <a:spcBef>
                <a:spcPts val="561"/>
              </a:spcBef>
            </a:pPr>
            <a:r>
              <a:rPr b="1" lang="sr-ME" sz="2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Задатак</a:t>
            </a:r>
            <a:r>
              <a:rPr b="1" i="1" lang="sr-ME" sz="2800" spc="-1" strike="noStrike">
                <a:solidFill>
                  <a:srgbClr val="ff0000"/>
                </a:solidFill>
                <a:latin typeface="Century Gothic"/>
                <a:ea typeface="DejaVu Sans"/>
              </a:rPr>
              <a:t>. </a:t>
            </a:r>
            <a:endParaRPr b="0" lang="sr-ME" sz="2800" spc="-1" strike="noStrike"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762120" y="5295600"/>
            <a:ext cx="7542360" cy="118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27288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i="1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Ученици се оспособљајају да сами себи направе на брз и једноставан начин здрав оброк.</a:t>
            </a:r>
            <a:endParaRPr b="0" lang="sr-M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1043640" y="2323800"/>
            <a:ext cx="7184520" cy="350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27288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Сваки ученик  треба на картонском тањиру да нацрта „Мој тањир“,</a:t>
            </a:r>
            <a:endParaRPr b="0" lang="sr-ME" sz="2400" spc="-1" strike="noStrike">
              <a:latin typeface="Arial"/>
            </a:endParaRPr>
          </a:p>
          <a:p>
            <a:pPr marL="343080" indent="-27288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затим, упише групе намирница у одговарајућа поља,</a:t>
            </a:r>
            <a:endParaRPr b="0" lang="sr-ME" sz="2400" spc="-1" strike="noStrike">
              <a:latin typeface="Arial"/>
            </a:endParaRPr>
          </a:p>
          <a:p>
            <a:pPr marL="343080" indent="-272880">
              <a:lnSpc>
                <a:spcPct val="100000"/>
              </a:lnSpc>
              <a:spcBef>
                <a:spcPts val="479"/>
              </a:spcBef>
              <a:buClr>
                <a:srgbClr val="94c600"/>
              </a:buClr>
              <a:buSzPct val="76000"/>
              <a:buFont typeface="Wingdings 2" charset="2"/>
              <a:buChar char=""/>
            </a:pPr>
            <a:r>
              <a:rPr b="0" lang="sr-ME" sz="2400" spc="-1" strike="noStrike">
                <a:solidFill>
                  <a:srgbClr val="3e3d2d"/>
                </a:solidFill>
                <a:latin typeface="Century Gothic"/>
                <a:ea typeface="DejaVu Sans"/>
              </a:rPr>
              <a:t>Након тога, у свако поље уписати по 4 намирнице (две намирнице уписати маркером а за две намирнице залепити сличицу),уколико немате сличице можете цртати намирнице. </a:t>
            </a:r>
            <a:endParaRPr b="0" lang="sr-ME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sr-ME" sz="2400" spc="-1" strike="noStrike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1043640" y="1027800"/>
            <a:ext cx="702324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i="1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Задатак!</a:t>
            </a:r>
            <a:endParaRPr b="0" lang="sr-ME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990720" y="609480"/>
            <a:ext cx="702324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94000"/>
          </a:bodyPr>
          <a:p>
            <a:pPr>
              <a:lnSpc>
                <a:spcPct val="100000"/>
              </a:lnSpc>
            </a:pPr>
            <a:r>
              <a:rPr b="0" i="1" lang="sr-ME" sz="4000" spc="-1" strike="noStrike">
                <a:solidFill>
                  <a:srgbClr val="94c600"/>
                </a:solidFill>
                <a:latin typeface="Century Gothic"/>
                <a:ea typeface="DejaVu Sans"/>
              </a:rPr>
              <a:t>Задатак !</a:t>
            </a:r>
            <a:br/>
            <a:r>
              <a:rPr b="0" i="1" lang="sr-ME" sz="3600" spc="-1" strike="noStrike">
                <a:solidFill>
                  <a:srgbClr val="94c600"/>
                </a:solidFill>
                <a:latin typeface="Century Gothic"/>
                <a:ea typeface="DejaVu Sans"/>
              </a:rPr>
              <a:t>„Мој тањир“ за један оброк.</a:t>
            </a:r>
            <a:endParaRPr b="0" lang="sr-ME" sz="3600" spc="-1" strike="noStrike">
              <a:latin typeface="Arial"/>
            </a:endParaRPr>
          </a:p>
        </p:txBody>
      </p:sp>
      <p:pic>
        <p:nvPicPr>
          <p:cNvPr id="321" name="Content Placeholder 3" descr=""/>
          <p:cNvPicPr/>
          <p:nvPr/>
        </p:nvPicPr>
        <p:blipFill>
          <a:blip r:embed="rId1"/>
          <a:stretch/>
        </p:blipFill>
        <p:spPr>
          <a:xfrm>
            <a:off x="1105560" y="1752480"/>
            <a:ext cx="6817320" cy="457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623</TotalTime>
  <Application>LibreOffice/6.2.5.2$Windows_X86_64 LibreOffice_project/1ec314fa52f458adc18c4f025c545a4e8b22c159</Application>
  <Words>1028</Words>
  <Paragraphs>226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2016-01-12T12:29:07Z</dcterms:created>
  <dc:creator>gordana</dc:creator>
  <dc:description/>
  <dc:language>sr-ME</dc:language>
  <cp:lastModifiedBy/>
  <dcterms:modified xsi:type="dcterms:W3CDTF">2020-05-02T08:29:47Z</dcterms:modified>
  <cp:revision>56</cp:revision>
  <dc:subject/>
  <dc:title>ЗДРАВ НАЧИН ЖИВОТА И ПРАВИЛНА ИСХРАНА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26</vt:i4>
  </property>
</Properties>
</file>